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648" r:id="rId1"/>
  </p:sldMasterIdLst>
  <p:sldIdLst>
    <p:sldId id="256" r:id="rId2"/>
    <p:sldId id="267" r:id="rId3"/>
    <p:sldId id="257" r:id="rId4"/>
    <p:sldId id="268" r:id="rId5"/>
    <p:sldId id="258" r:id="rId6"/>
    <p:sldId id="265" r:id="rId7"/>
    <p:sldId id="259" r:id="rId8"/>
    <p:sldId id="269" r:id="rId9"/>
    <p:sldId id="264" r:id="rId10"/>
    <p:sldId id="266" r:id="rId11"/>
    <p:sldId id="270" r:id="rId12"/>
    <p:sldId id="271" r:id="rId13"/>
    <p:sldId id="272" r:id="rId14"/>
    <p:sldId id="273" r:id="rId15"/>
    <p:sldId id="288" r:id="rId16"/>
    <p:sldId id="289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7" r:id="rId29"/>
    <p:sldId id="285" r:id="rId30"/>
    <p:sldId id="286" r:id="rId31"/>
  </p:sldIdLst>
  <p:sldSz cx="7254875" cy="10385425"/>
  <p:notesSz cx="6858000" cy="9144000"/>
  <p:custShowLst>
    <p:custShow name="Presentazione personalizzata 1" id="0">
      <p:sldLst>
        <p:sld r:id="rId2"/>
      </p:sldLst>
    </p:custShow>
  </p:custShowLst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Rg st="1" end="1"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FAFA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3" autoAdjust="0"/>
    <p:restoredTop sz="94660"/>
  </p:normalViewPr>
  <p:slideViewPr>
    <p:cSldViewPr snapToGrid="0">
      <p:cViewPr varScale="1">
        <p:scale>
          <a:sx n="76" d="100"/>
          <a:sy n="76" d="100"/>
        </p:scale>
        <p:origin x="174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C6B0E90-5CD4-4FF2-B1BE-7733956069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6860" y="1699653"/>
            <a:ext cx="5441156" cy="3615666"/>
          </a:xfrm>
        </p:spPr>
        <p:txBody>
          <a:bodyPr anchor="b"/>
          <a:lstStyle>
            <a:lvl1pPr algn="ctr">
              <a:defRPr sz="3571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1904E849-E9D9-469B-A941-297F5AE887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06860" y="5454753"/>
            <a:ext cx="5441156" cy="2507406"/>
          </a:xfrm>
        </p:spPr>
        <p:txBody>
          <a:bodyPr/>
          <a:lstStyle>
            <a:lvl1pPr marL="0" indent="0" algn="ctr">
              <a:buNone/>
              <a:defRPr sz="1428"/>
            </a:lvl1pPr>
            <a:lvl2pPr marL="272080" indent="0" algn="ctr">
              <a:buNone/>
              <a:defRPr sz="1190"/>
            </a:lvl2pPr>
            <a:lvl3pPr marL="544159" indent="0" algn="ctr">
              <a:buNone/>
              <a:defRPr sz="1071"/>
            </a:lvl3pPr>
            <a:lvl4pPr marL="816239" indent="0" algn="ctr">
              <a:buNone/>
              <a:defRPr sz="952"/>
            </a:lvl4pPr>
            <a:lvl5pPr marL="1088319" indent="0" algn="ctr">
              <a:buNone/>
              <a:defRPr sz="952"/>
            </a:lvl5pPr>
            <a:lvl6pPr marL="1360399" indent="0" algn="ctr">
              <a:buNone/>
              <a:defRPr sz="952"/>
            </a:lvl6pPr>
            <a:lvl7pPr marL="1632478" indent="0" algn="ctr">
              <a:buNone/>
              <a:defRPr sz="952"/>
            </a:lvl7pPr>
            <a:lvl8pPr marL="1904558" indent="0" algn="ctr">
              <a:buNone/>
              <a:defRPr sz="952"/>
            </a:lvl8pPr>
            <a:lvl9pPr marL="2176638" indent="0" algn="ctr">
              <a:buNone/>
              <a:defRPr sz="952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0A2FDC9-17B9-44C6-B131-29F5A6807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754BC-CE38-4D1C-BAA1-518B7DAFB05F}" type="datetimeFigureOut">
              <a:rPr lang="it-IT" smtClean="0"/>
              <a:t>20/12/2017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7F5B636-EE4D-4829-AECC-E38A546A57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D95170F-40E0-42E9-8214-D44BFAAF31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7652A-A716-4A29-AFF5-0405A2C5C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498706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1453296-FAC7-4772-8F85-8D6919CCF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C15A97D5-887A-4DC5-9A35-33C51CB871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2DE1C5F-BBA1-4AE6-B990-395DF30FBE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754BC-CE38-4D1C-BAA1-518B7DAFB05F}" type="datetimeFigureOut">
              <a:rPr lang="it-IT" smtClean="0"/>
              <a:t>20/12/2017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CBFCF14-8988-4C55-86CB-8091EBB6B7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704FEB5-4D25-4488-B00C-2CF3D72F69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7652A-A716-4A29-AFF5-0405A2C5C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384461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D7D4E4E6-AE92-4716-9746-2AB9C8CEB68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5191770" y="552928"/>
            <a:ext cx="1564332" cy="880116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0F73ACA9-77D3-41EB-918B-9B15D02081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98773" y="552928"/>
            <a:ext cx="4602311" cy="8801168"/>
          </a:xfrm>
        </p:spPr>
        <p:txBody>
          <a:bodyPr vert="eaVer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DD360A3-389D-4A12-828B-DF3606B72B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754BC-CE38-4D1C-BAA1-518B7DAFB05F}" type="datetimeFigureOut">
              <a:rPr lang="it-IT" smtClean="0"/>
              <a:t>20/12/2017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5D67EC5-5E8D-4C61-8EA3-715D196EBA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F5DCF00-BB8F-4216-94A1-49C470A72D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7652A-A716-4A29-AFF5-0405A2C5C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181076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94EAA59-0168-4605-A7F5-33C79F315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847B29F-61AC-46C1-8716-264AC8AC4D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51F0E0D-B05A-4A46-BCB6-6BFD781B27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754BC-CE38-4D1C-BAA1-518B7DAFB05F}" type="datetimeFigureOut">
              <a:rPr lang="it-IT" smtClean="0"/>
              <a:t>20/12/2017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2D789D8-A358-4CD2-9DB9-2C9AFBF1EB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8DB1161-7E6C-4FB9-9E80-06A64FF59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7652A-A716-4A29-AFF5-0405A2C5C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009926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0910156-5C5F-4F71-B9D7-972A5B969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994" y="2589145"/>
            <a:ext cx="6257330" cy="4320048"/>
          </a:xfrm>
        </p:spPr>
        <p:txBody>
          <a:bodyPr anchor="b"/>
          <a:lstStyle>
            <a:lvl1pPr>
              <a:defRPr sz="3571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769D5AB0-67F3-44F1-B964-9A6FEBCCB8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4994" y="6950063"/>
            <a:ext cx="6257330" cy="2271811"/>
          </a:xfrm>
        </p:spPr>
        <p:txBody>
          <a:bodyPr/>
          <a:lstStyle>
            <a:lvl1pPr marL="0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1pPr>
            <a:lvl2pPr marL="272080" indent="0">
              <a:buNone/>
              <a:defRPr sz="1190">
                <a:solidFill>
                  <a:schemeClr val="tx1">
                    <a:tint val="75000"/>
                  </a:schemeClr>
                </a:solidFill>
              </a:defRPr>
            </a:lvl2pPr>
            <a:lvl3pPr marL="544159" indent="0">
              <a:buNone/>
              <a:defRPr sz="1071">
                <a:solidFill>
                  <a:schemeClr val="tx1">
                    <a:tint val="75000"/>
                  </a:schemeClr>
                </a:solidFill>
              </a:defRPr>
            </a:lvl3pPr>
            <a:lvl4pPr marL="816239" indent="0">
              <a:buNone/>
              <a:defRPr sz="952">
                <a:solidFill>
                  <a:schemeClr val="tx1">
                    <a:tint val="75000"/>
                  </a:schemeClr>
                </a:solidFill>
              </a:defRPr>
            </a:lvl4pPr>
            <a:lvl5pPr marL="1088319" indent="0">
              <a:buNone/>
              <a:defRPr sz="952">
                <a:solidFill>
                  <a:schemeClr val="tx1">
                    <a:tint val="75000"/>
                  </a:schemeClr>
                </a:solidFill>
              </a:defRPr>
            </a:lvl5pPr>
            <a:lvl6pPr marL="1360399" indent="0">
              <a:buNone/>
              <a:defRPr sz="952">
                <a:solidFill>
                  <a:schemeClr val="tx1">
                    <a:tint val="75000"/>
                  </a:schemeClr>
                </a:solidFill>
              </a:defRPr>
            </a:lvl6pPr>
            <a:lvl7pPr marL="1632478" indent="0">
              <a:buNone/>
              <a:defRPr sz="952">
                <a:solidFill>
                  <a:schemeClr val="tx1">
                    <a:tint val="75000"/>
                  </a:schemeClr>
                </a:solidFill>
              </a:defRPr>
            </a:lvl7pPr>
            <a:lvl8pPr marL="1904558" indent="0">
              <a:buNone/>
              <a:defRPr sz="952">
                <a:solidFill>
                  <a:schemeClr val="tx1">
                    <a:tint val="75000"/>
                  </a:schemeClr>
                </a:solidFill>
              </a:defRPr>
            </a:lvl8pPr>
            <a:lvl9pPr marL="2176638" indent="0">
              <a:buNone/>
              <a:defRPr sz="9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E4A8E59-4313-44E8-B1EA-9A23D52C0E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754BC-CE38-4D1C-BAA1-518B7DAFB05F}" type="datetimeFigureOut">
              <a:rPr lang="it-IT" smtClean="0"/>
              <a:t>20/12/2017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7630BBC-3F2D-4015-BB27-5AAB4B2191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C04BB6D-A364-4391-AA86-5F9AB6F11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7652A-A716-4A29-AFF5-0405A2C5C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385788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AD7FB61-D422-492D-90FF-E77799277C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B737DC4-0325-4C54-A866-8398F98C0A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98773" y="2764638"/>
            <a:ext cx="3083322" cy="6589457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6DBE1448-9F97-4894-BC4C-1927406AA6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672780" y="2764638"/>
            <a:ext cx="3083322" cy="6589457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3078CE81-F7C6-45D4-8FD6-4160027B68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754BC-CE38-4D1C-BAA1-518B7DAFB05F}" type="datetimeFigureOut">
              <a:rPr lang="it-IT" smtClean="0"/>
              <a:t>20/12/2017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3D4C8112-3DA0-4E9B-BD4A-9A7CED9F94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E0564CA4-C9C1-43E0-8DD1-813DBC1531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7652A-A716-4A29-AFF5-0405A2C5C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319848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8749020-ADF6-4F0E-8B4F-67C5BCB157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717" y="552928"/>
            <a:ext cx="6257330" cy="2007369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35580023-2877-42CD-97C5-AD19E5EE47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9718" y="2545872"/>
            <a:ext cx="3069152" cy="1247693"/>
          </a:xfrm>
        </p:spPr>
        <p:txBody>
          <a:bodyPr anchor="b"/>
          <a:lstStyle>
            <a:lvl1pPr marL="0" indent="0">
              <a:buNone/>
              <a:defRPr sz="1428" b="1"/>
            </a:lvl1pPr>
            <a:lvl2pPr marL="272080" indent="0">
              <a:buNone/>
              <a:defRPr sz="1190" b="1"/>
            </a:lvl2pPr>
            <a:lvl3pPr marL="544159" indent="0">
              <a:buNone/>
              <a:defRPr sz="1071" b="1"/>
            </a:lvl3pPr>
            <a:lvl4pPr marL="816239" indent="0">
              <a:buNone/>
              <a:defRPr sz="952" b="1"/>
            </a:lvl4pPr>
            <a:lvl5pPr marL="1088319" indent="0">
              <a:buNone/>
              <a:defRPr sz="952" b="1"/>
            </a:lvl5pPr>
            <a:lvl6pPr marL="1360399" indent="0">
              <a:buNone/>
              <a:defRPr sz="952" b="1"/>
            </a:lvl6pPr>
            <a:lvl7pPr marL="1632478" indent="0">
              <a:buNone/>
              <a:defRPr sz="952" b="1"/>
            </a:lvl7pPr>
            <a:lvl8pPr marL="1904558" indent="0">
              <a:buNone/>
              <a:defRPr sz="952" b="1"/>
            </a:lvl8pPr>
            <a:lvl9pPr marL="2176638" indent="0">
              <a:buNone/>
              <a:defRPr sz="952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B527B750-48AC-49B2-AFD1-CCC24C46B2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9718" y="3793565"/>
            <a:ext cx="3069152" cy="5579763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2E503FE7-5826-4F63-8510-8B65E69470F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3672780" y="2545872"/>
            <a:ext cx="3084267" cy="1247693"/>
          </a:xfrm>
        </p:spPr>
        <p:txBody>
          <a:bodyPr anchor="b"/>
          <a:lstStyle>
            <a:lvl1pPr marL="0" indent="0">
              <a:buNone/>
              <a:defRPr sz="1428" b="1"/>
            </a:lvl1pPr>
            <a:lvl2pPr marL="272080" indent="0">
              <a:buNone/>
              <a:defRPr sz="1190" b="1"/>
            </a:lvl2pPr>
            <a:lvl3pPr marL="544159" indent="0">
              <a:buNone/>
              <a:defRPr sz="1071" b="1"/>
            </a:lvl3pPr>
            <a:lvl4pPr marL="816239" indent="0">
              <a:buNone/>
              <a:defRPr sz="952" b="1"/>
            </a:lvl4pPr>
            <a:lvl5pPr marL="1088319" indent="0">
              <a:buNone/>
              <a:defRPr sz="952" b="1"/>
            </a:lvl5pPr>
            <a:lvl6pPr marL="1360399" indent="0">
              <a:buNone/>
              <a:defRPr sz="952" b="1"/>
            </a:lvl6pPr>
            <a:lvl7pPr marL="1632478" indent="0">
              <a:buNone/>
              <a:defRPr sz="952" b="1"/>
            </a:lvl7pPr>
            <a:lvl8pPr marL="1904558" indent="0">
              <a:buNone/>
              <a:defRPr sz="952" b="1"/>
            </a:lvl8pPr>
            <a:lvl9pPr marL="2176638" indent="0">
              <a:buNone/>
              <a:defRPr sz="952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0FF06CA9-A116-4C7E-944B-2863BA026F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672780" y="3793565"/>
            <a:ext cx="3084267" cy="5579763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E5F767A2-77BB-4BB8-B5CC-50F643C0E0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754BC-CE38-4D1C-BAA1-518B7DAFB05F}" type="datetimeFigureOut">
              <a:rPr lang="it-IT" smtClean="0"/>
              <a:t>20/12/2017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202F4107-83FA-40D5-9AFE-76FBBC7D56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6297C83C-EBD7-4E15-865E-2CC8445B00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7652A-A716-4A29-AFF5-0405A2C5C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628033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7F4DDAE-C32C-4819-9341-B8B23AEE8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C4F0E788-6ACE-4F41-8DDE-84445FD1AA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754BC-CE38-4D1C-BAA1-518B7DAFB05F}" type="datetimeFigureOut">
              <a:rPr lang="it-IT" smtClean="0"/>
              <a:t>20/12/2017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C3A595E5-C81D-4AFC-9330-A80253A922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2E7ACF83-9EBA-4042-A144-F50DF2BDD5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7652A-A716-4A29-AFF5-0405A2C5C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53071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D1932F8A-ACE4-41B0-9576-DDB006B600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754BC-CE38-4D1C-BAA1-518B7DAFB05F}" type="datetimeFigureOut">
              <a:rPr lang="it-IT" smtClean="0"/>
              <a:t>20/12/2017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91ED8C76-9CDA-433C-BE5D-10F342C92C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E9AF735-FA64-4261-B4B5-773C929B43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7652A-A716-4A29-AFF5-0405A2C5C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182097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EFFB4E5-6EC9-43F7-B1C3-439E240AB7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718" y="692362"/>
            <a:ext cx="2339886" cy="2423266"/>
          </a:xfrm>
        </p:spPr>
        <p:txBody>
          <a:bodyPr anchor="b"/>
          <a:lstStyle>
            <a:lvl1pPr>
              <a:defRPr sz="1904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07353EB-353B-4FDB-AFB0-DA101A03D5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84267" y="1495310"/>
            <a:ext cx="3672780" cy="7380383"/>
          </a:xfrm>
        </p:spPr>
        <p:txBody>
          <a:bodyPr/>
          <a:lstStyle>
            <a:lvl1pPr>
              <a:defRPr sz="1904"/>
            </a:lvl1pPr>
            <a:lvl2pPr>
              <a:defRPr sz="1666"/>
            </a:lvl2pPr>
            <a:lvl3pPr>
              <a:defRPr sz="1428"/>
            </a:lvl3pPr>
            <a:lvl4pPr>
              <a:defRPr sz="1190"/>
            </a:lvl4pPr>
            <a:lvl5pPr>
              <a:defRPr sz="1190"/>
            </a:lvl5pPr>
            <a:lvl6pPr>
              <a:defRPr sz="1190"/>
            </a:lvl6pPr>
            <a:lvl7pPr>
              <a:defRPr sz="1190"/>
            </a:lvl7pPr>
            <a:lvl8pPr>
              <a:defRPr sz="1190"/>
            </a:lvl8pPr>
            <a:lvl9pPr>
              <a:defRPr sz="1190"/>
            </a:lvl9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709C7A50-AE8D-4ADD-9218-060FDC2C16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99718" y="3115628"/>
            <a:ext cx="2339886" cy="5772085"/>
          </a:xfrm>
        </p:spPr>
        <p:txBody>
          <a:bodyPr/>
          <a:lstStyle>
            <a:lvl1pPr marL="0" indent="0">
              <a:buNone/>
              <a:defRPr sz="952"/>
            </a:lvl1pPr>
            <a:lvl2pPr marL="272080" indent="0">
              <a:buNone/>
              <a:defRPr sz="833"/>
            </a:lvl2pPr>
            <a:lvl3pPr marL="544159" indent="0">
              <a:buNone/>
              <a:defRPr sz="714"/>
            </a:lvl3pPr>
            <a:lvl4pPr marL="816239" indent="0">
              <a:buNone/>
              <a:defRPr sz="595"/>
            </a:lvl4pPr>
            <a:lvl5pPr marL="1088319" indent="0">
              <a:buNone/>
              <a:defRPr sz="595"/>
            </a:lvl5pPr>
            <a:lvl6pPr marL="1360399" indent="0">
              <a:buNone/>
              <a:defRPr sz="595"/>
            </a:lvl6pPr>
            <a:lvl7pPr marL="1632478" indent="0">
              <a:buNone/>
              <a:defRPr sz="595"/>
            </a:lvl7pPr>
            <a:lvl8pPr marL="1904558" indent="0">
              <a:buNone/>
              <a:defRPr sz="595"/>
            </a:lvl8pPr>
            <a:lvl9pPr marL="2176638" indent="0">
              <a:buNone/>
              <a:defRPr sz="595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5B815236-A520-4263-937F-BCF36EFE0C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754BC-CE38-4D1C-BAA1-518B7DAFB05F}" type="datetimeFigureOut">
              <a:rPr lang="it-IT" smtClean="0"/>
              <a:t>20/12/2017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8F3572AD-AE1C-45A5-B374-6840321824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0ADA3357-56D2-434A-AE5E-1445F7B08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7652A-A716-4A29-AFF5-0405A2C5C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507806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A1EBCF0-6E84-49F6-BEDF-E36C9B715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718" y="692362"/>
            <a:ext cx="2339886" cy="2423266"/>
          </a:xfrm>
        </p:spPr>
        <p:txBody>
          <a:bodyPr anchor="b"/>
          <a:lstStyle>
            <a:lvl1pPr>
              <a:defRPr sz="1904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6B0762C6-C12D-4A88-B527-C87FEECFE3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084267" y="1495310"/>
            <a:ext cx="3672780" cy="7380383"/>
          </a:xfrm>
        </p:spPr>
        <p:txBody>
          <a:bodyPr/>
          <a:lstStyle>
            <a:lvl1pPr marL="0" indent="0">
              <a:buNone/>
              <a:defRPr sz="1904"/>
            </a:lvl1pPr>
            <a:lvl2pPr marL="272080" indent="0">
              <a:buNone/>
              <a:defRPr sz="1666"/>
            </a:lvl2pPr>
            <a:lvl3pPr marL="544159" indent="0">
              <a:buNone/>
              <a:defRPr sz="1428"/>
            </a:lvl3pPr>
            <a:lvl4pPr marL="816239" indent="0">
              <a:buNone/>
              <a:defRPr sz="1190"/>
            </a:lvl4pPr>
            <a:lvl5pPr marL="1088319" indent="0">
              <a:buNone/>
              <a:defRPr sz="1190"/>
            </a:lvl5pPr>
            <a:lvl6pPr marL="1360399" indent="0">
              <a:buNone/>
              <a:defRPr sz="1190"/>
            </a:lvl6pPr>
            <a:lvl7pPr marL="1632478" indent="0">
              <a:buNone/>
              <a:defRPr sz="1190"/>
            </a:lvl7pPr>
            <a:lvl8pPr marL="1904558" indent="0">
              <a:buNone/>
              <a:defRPr sz="1190"/>
            </a:lvl8pPr>
            <a:lvl9pPr marL="2176638" indent="0">
              <a:buNone/>
              <a:defRPr sz="119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611FFCFA-D1F5-4AFC-8299-FF3F23058C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99718" y="3115628"/>
            <a:ext cx="2339886" cy="5772085"/>
          </a:xfrm>
        </p:spPr>
        <p:txBody>
          <a:bodyPr/>
          <a:lstStyle>
            <a:lvl1pPr marL="0" indent="0">
              <a:buNone/>
              <a:defRPr sz="952"/>
            </a:lvl1pPr>
            <a:lvl2pPr marL="272080" indent="0">
              <a:buNone/>
              <a:defRPr sz="833"/>
            </a:lvl2pPr>
            <a:lvl3pPr marL="544159" indent="0">
              <a:buNone/>
              <a:defRPr sz="714"/>
            </a:lvl3pPr>
            <a:lvl4pPr marL="816239" indent="0">
              <a:buNone/>
              <a:defRPr sz="595"/>
            </a:lvl4pPr>
            <a:lvl5pPr marL="1088319" indent="0">
              <a:buNone/>
              <a:defRPr sz="595"/>
            </a:lvl5pPr>
            <a:lvl6pPr marL="1360399" indent="0">
              <a:buNone/>
              <a:defRPr sz="595"/>
            </a:lvl6pPr>
            <a:lvl7pPr marL="1632478" indent="0">
              <a:buNone/>
              <a:defRPr sz="595"/>
            </a:lvl7pPr>
            <a:lvl8pPr marL="1904558" indent="0">
              <a:buNone/>
              <a:defRPr sz="595"/>
            </a:lvl8pPr>
            <a:lvl9pPr marL="2176638" indent="0">
              <a:buNone/>
              <a:defRPr sz="595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3A08A7CD-06F4-49E9-8A12-3B7256F34E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754BC-CE38-4D1C-BAA1-518B7DAFB05F}" type="datetimeFigureOut">
              <a:rPr lang="it-IT" smtClean="0"/>
              <a:t>20/12/2017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D4B44278-DF4A-4CD8-AACD-3E7E169AE0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617D1FCB-19F2-4C24-8A37-A44D8B17F5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7652A-A716-4A29-AFF5-0405A2C5C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915296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l="-57000" r="-5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7EF829BE-9F7A-4C96-9367-9BB81BEF2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773" y="552928"/>
            <a:ext cx="6257330" cy="20073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ABD53A8D-A0CE-4598-92EC-3AF44215D0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8773" y="2764638"/>
            <a:ext cx="6257330" cy="65894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56B39C3-4707-4BAD-A7FB-F9C42979711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98773" y="9625751"/>
            <a:ext cx="1632347" cy="5529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1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A754BC-CE38-4D1C-BAA1-518B7DAFB05F}" type="datetimeFigureOut">
              <a:rPr lang="it-IT" smtClean="0"/>
              <a:t>20/12/2017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6BB71E4-2F8F-43DA-9585-06B579219F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403178" y="9625751"/>
            <a:ext cx="2448520" cy="5529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1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8204323-7187-4B5D-A78B-9A643A020A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23755" y="9625751"/>
            <a:ext cx="1632347" cy="5529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1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A7652A-A716-4A29-AFF5-0405A2C5C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303023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544159" rtl="0" eaLnBrk="1" latinLnBrk="0" hangingPunct="1">
        <a:lnSpc>
          <a:spcPct val="90000"/>
        </a:lnSpc>
        <a:spcBef>
          <a:spcPct val="0"/>
        </a:spcBef>
        <a:buNone/>
        <a:defRPr sz="261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36040" indent="-136040" algn="l" defTabSz="544159" rtl="0" eaLnBrk="1" latinLnBrk="0" hangingPunct="1">
        <a:lnSpc>
          <a:spcPct val="90000"/>
        </a:lnSpc>
        <a:spcBef>
          <a:spcPts val="595"/>
        </a:spcBef>
        <a:buFont typeface="Arial" panose="020B0604020202020204" pitchFamily="34" charset="0"/>
        <a:buChar char="•"/>
        <a:defRPr sz="1666" kern="1200">
          <a:solidFill>
            <a:schemeClr val="tx1"/>
          </a:solidFill>
          <a:latin typeface="+mn-lt"/>
          <a:ea typeface="+mn-ea"/>
          <a:cs typeface="+mn-cs"/>
        </a:defRPr>
      </a:lvl1pPr>
      <a:lvl2pPr marL="408120" indent="-136040" algn="l" defTabSz="544159" rtl="0" eaLnBrk="1" latinLnBrk="0" hangingPunct="1">
        <a:lnSpc>
          <a:spcPct val="90000"/>
        </a:lnSpc>
        <a:spcBef>
          <a:spcPts val="298"/>
        </a:spcBef>
        <a:buFont typeface="Arial" panose="020B0604020202020204" pitchFamily="34" charset="0"/>
        <a:buChar char="•"/>
        <a:defRPr sz="1428" kern="1200">
          <a:solidFill>
            <a:schemeClr val="tx1"/>
          </a:solidFill>
          <a:latin typeface="+mn-lt"/>
          <a:ea typeface="+mn-ea"/>
          <a:cs typeface="+mn-cs"/>
        </a:defRPr>
      </a:lvl2pPr>
      <a:lvl3pPr marL="680199" indent="-136040" algn="l" defTabSz="544159" rtl="0" eaLnBrk="1" latinLnBrk="0" hangingPunct="1">
        <a:lnSpc>
          <a:spcPct val="90000"/>
        </a:lnSpc>
        <a:spcBef>
          <a:spcPts val="298"/>
        </a:spcBef>
        <a:buFont typeface="Arial" panose="020B0604020202020204" pitchFamily="34" charset="0"/>
        <a:buChar char="•"/>
        <a:defRPr sz="1190" kern="1200">
          <a:solidFill>
            <a:schemeClr val="tx1"/>
          </a:solidFill>
          <a:latin typeface="+mn-lt"/>
          <a:ea typeface="+mn-ea"/>
          <a:cs typeface="+mn-cs"/>
        </a:defRPr>
      </a:lvl3pPr>
      <a:lvl4pPr marL="952279" indent="-136040" algn="l" defTabSz="544159" rtl="0" eaLnBrk="1" latinLnBrk="0" hangingPunct="1">
        <a:lnSpc>
          <a:spcPct val="90000"/>
        </a:lnSpc>
        <a:spcBef>
          <a:spcPts val="298"/>
        </a:spcBef>
        <a:buFont typeface="Arial" panose="020B0604020202020204" pitchFamily="34" charset="0"/>
        <a:buChar char="•"/>
        <a:defRPr sz="1071" kern="1200">
          <a:solidFill>
            <a:schemeClr val="tx1"/>
          </a:solidFill>
          <a:latin typeface="+mn-lt"/>
          <a:ea typeface="+mn-ea"/>
          <a:cs typeface="+mn-cs"/>
        </a:defRPr>
      </a:lvl4pPr>
      <a:lvl5pPr marL="1224359" indent="-136040" algn="l" defTabSz="544159" rtl="0" eaLnBrk="1" latinLnBrk="0" hangingPunct="1">
        <a:lnSpc>
          <a:spcPct val="90000"/>
        </a:lnSpc>
        <a:spcBef>
          <a:spcPts val="298"/>
        </a:spcBef>
        <a:buFont typeface="Arial" panose="020B0604020202020204" pitchFamily="34" charset="0"/>
        <a:buChar char="•"/>
        <a:defRPr sz="1071" kern="1200">
          <a:solidFill>
            <a:schemeClr val="tx1"/>
          </a:solidFill>
          <a:latin typeface="+mn-lt"/>
          <a:ea typeface="+mn-ea"/>
          <a:cs typeface="+mn-cs"/>
        </a:defRPr>
      </a:lvl5pPr>
      <a:lvl6pPr marL="1496438" indent="-136040" algn="l" defTabSz="544159" rtl="0" eaLnBrk="1" latinLnBrk="0" hangingPunct="1">
        <a:lnSpc>
          <a:spcPct val="90000"/>
        </a:lnSpc>
        <a:spcBef>
          <a:spcPts val="298"/>
        </a:spcBef>
        <a:buFont typeface="Arial" panose="020B0604020202020204" pitchFamily="34" charset="0"/>
        <a:buChar char="•"/>
        <a:defRPr sz="1071" kern="1200">
          <a:solidFill>
            <a:schemeClr val="tx1"/>
          </a:solidFill>
          <a:latin typeface="+mn-lt"/>
          <a:ea typeface="+mn-ea"/>
          <a:cs typeface="+mn-cs"/>
        </a:defRPr>
      </a:lvl6pPr>
      <a:lvl7pPr marL="1768518" indent="-136040" algn="l" defTabSz="544159" rtl="0" eaLnBrk="1" latinLnBrk="0" hangingPunct="1">
        <a:lnSpc>
          <a:spcPct val="90000"/>
        </a:lnSpc>
        <a:spcBef>
          <a:spcPts val="298"/>
        </a:spcBef>
        <a:buFont typeface="Arial" panose="020B0604020202020204" pitchFamily="34" charset="0"/>
        <a:buChar char="•"/>
        <a:defRPr sz="1071" kern="1200">
          <a:solidFill>
            <a:schemeClr val="tx1"/>
          </a:solidFill>
          <a:latin typeface="+mn-lt"/>
          <a:ea typeface="+mn-ea"/>
          <a:cs typeface="+mn-cs"/>
        </a:defRPr>
      </a:lvl7pPr>
      <a:lvl8pPr marL="2040598" indent="-136040" algn="l" defTabSz="544159" rtl="0" eaLnBrk="1" latinLnBrk="0" hangingPunct="1">
        <a:lnSpc>
          <a:spcPct val="90000"/>
        </a:lnSpc>
        <a:spcBef>
          <a:spcPts val="298"/>
        </a:spcBef>
        <a:buFont typeface="Arial" panose="020B0604020202020204" pitchFamily="34" charset="0"/>
        <a:buChar char="•"/>
        <a:defRPr sz="1071" kern="1200">
          <a:solidFill>
            <a:schemeClr val="tx1"/>
          </a:solidFill>
          <a:latin typeface="+mn-lt"/>
          <a:ea typeface="+mn-ea"/>
          <a:cs typeface="+mn-cs"/>
        </a:defRPr>
      </a:lvl8pPr>
      <a:lvl9pPr marL="2312678" indent="-136040" algn="l" defTabSz="544159" rtl="0" eaLnBrk="1" latinLnBrk="0" hangingPunct="1">
        <a:lnSpc>
          <a:spcPct val="90000"/>
        </a:lnSpc>
        <a:spcBef>
          <a:spcPts val="298"/>
        </a:spcBef>
        <a:buFont typeface="Arial" panose="020B0604020202020204" pitchFamily="34" charset="0"/>
        <a:buChar char="•"/>
        <a:defRPr sz="107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544159" rtl="0" eaLnBrk="1" latinLnBrk="0" hangingPunct="1">
        <a:defRPr sz="1071" kern="1200">
          <a:solidFill>
            <a:schemeClr val="tx1"/>
          </a:solidFill>
          <a:latin typeface="+mn-lt"/>
          <a:ea typeface="+mn-ea"/>
          <a:cs typeface="+mn-cs"/>
        </a:defRPr>
      </a:lvl1pPr>
      <a:lvl2pPr marL="272080" algn="l" defTabSz="544159" rtl="0" eaLnBrk="1" latinLnBrk="0" hangingPunct="1">
        <a:defRPr sz="1071" kern="1200">
          <a:solidFill>
            <a:schemeClr val="tx1"/>
          </a:solidFill>
          <a:latin typeface="+mn-lt"/>
          <a:ea typeface="+mn-ea"/>
          <a:cs typeface="+mn-cs"/>
        </a:defRPr>
      </a:lvl2pPr>
      <a:lvl3pPr marL="544159" algn="l" defTabSz="544159" rtl="0" eaLnBrk="1" latinLnBrk="0" hangingPunct="1">
        <a:defRPr sz="1071" kern="1200">
          <a:solidFill>
            <a:schemeClr val="tx1"/>
          </a:solidFill>
          <a:latin typeface="+mn-lt"/>
          <a:ea typeface="+mn-ea"/>
          <a:cs typeface="+mn-cs"/>
        </a:defRPr>
      </a:lvl3pPr>
      <a:lvl4pPr marL="816239" algn="l" defTabSz="544159" rtl="0" eaLnBrk="1" latinLnBrk="0" hangingPunct="1">
        <a:defRPr sz="1071" kern="1200">
          <a:solidFill>
            <a:schemeClr val="tx1"/>
          </a:solidFill>
          <a:latin typeface="+mn-lt"/>
          <a:ea typeface="+mn-ea"/>
          <a:cs typeface="+mn-cs"/>
        </a:defRPr>
      </a:lvl4pPr>
      <a:lvl5pPr marL="1088319" algn="l" defTabSz="544159" rtl="0" eaLnBrk="1" latinLnBrk="0" hangingPunct="1">
        <a:defRPr sz="1071" kern="1200">
          <a:solidFill>
            <a:schemeClr val="tx1"/>
          </a:solidFill>
          <a:latin typeface="+mn-lt"/>
          <a:ea typeface="+mn-ea"/>
          <a:cs typeface="+mn-cs"/>
        </a:defRPr>
      </a:lvl5pPr>
      <a:lvl6pPr marL="1360399" algn="l" defTabSz="544159" rtl="0" eaLnBrk="1" latinLnBrk="0" hangingPunct="1">
        <a:defRPr sz="1071" kern="1200">
          <a:solidFill>
            <a:schemeClr val="tx1"/>
          </a:solidFill>
          <a:latin typeface="+mn-lt"/>
          <a:ea typeface="+mn-ea"/>
          <a:cs typeface="+mn-cs"/>
        </a:defRPr>
      </a:lvl6pPr>
      <a:lvl7pPr marL="1632478" algn="l" defTabSz="544159" rtl="0" eaLnBrk="1" latinLnBrk="0" hangingPunct="1">
        <a:defRPr sz="1071" kern="1200">
          <a:solidFill>
            <a:schemeClr val="tx1"/>
          </a:solidFill>
          <a:latin typeface="+mn-lt"/>
          <a:ea typeface="+mn-ea"/>
          <a:cs typeface="+mn-cs"/>
        </a:defRPr>
      </a:lvl7pPr>
      <a:lvl8pPr marL="1904558" algn="l" defTabSz="544159" rtl="0" eaLnBrk="1" latinLnBrk="0" hangingPunct="1">
        <a:defRPr sz="1071" kern="1200">
          <a:solidFill>
            <a:schemeClr val="tx1"/>
          </a:solidFill>
          <a:latin typeface="+mn-lt"/>
          <a:ea typeface="+mn-ea"/>
          <a:cs typeface="+mn-cs"/>
        </a:defRPr>
      </a:lvl8pPr>
      <a:lvl9pPr marL="2176638" algn="l" defTabSz="544159" rtl="0" eaLnBrk="1" latinLnBrk="0" hangingPunct="1">
        <a:defRPr sz="107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11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12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13.xm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14.xm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slide" Target="slide1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slide" Target="slide18.xml"/><Relationship Id="rId4" Type="http://schemas.openxmlformats.org/officeDocument/2006/relationships/image" Target="../media/image11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" Target="slide19.xm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" Target="slide20.xm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slide" Target="slide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slide" Target="slide2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" Target="slide22.xm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slide" Target="slide2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slide" Target="slide2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slide" Target="slide25.xml"/><Relationship Id="rId4" Type="http://schemas.openxmlformats.org/officeDocument/2006/relationships/image" Target="../media/image11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slide" Target="slide2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slide" Target="slide2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slide" Target="slide2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slide" Target="slide2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" Target="slide30.xm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slide" Target="slide4.xml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slide" Target="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slide" Target="slide1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slide" Target="slide8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slide" Target="slide10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7">
            <a:extLst>
              <a:ext uri="{FF2B5EF4-FFF2-40B4-BE49-F238E27FC236}">
                <a16:creationId xmlns:a16="http://schemas.microsoft.com/office/drawing/2014/main" id="{AD6D977E-F005-4406-81E2-3367157DB45F}"/>
              </a:ext>
            </a:extLst>
          </p:cNvPr>
          <p:cNvSpPr/>
          <p:nvPr/>
        </p:nvSpPr>
        <p:spPr>
          <a:xfrm>
            <a:off x="2703097" y="3975652"/>
            <a:ext cx="1848679" cy="19083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Rettangolo 2">
            <a:hlinkClick r:id="rId3" action="ppaction://hlinksldjump"/>
            <a:extLst>
              <a:ext uri="{FF2B5EF4-FFF2-40B4-BE49-F238E27FC236}">
                <a16:creationId xmlns:a16="http://schemas.microsoft.com/office/drawing/2014/main" id="{4557E7B2-AF29-481F-AC59-93C2D756E3F5}"/>
              </a:ext>
            </a:extLst>
          </p:cNvPr>
          <p:cNvSpPr/>
          <p:nvPr/>
        </p:nvSpPr>
        <p:spPr>
          <a:xfrm>
            <a:off x="-175846" y="0"/>
            <a:ext cx="7666892" cy="104804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4376412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hlinkClick r:id="rId3" action="ppaction://hlinksldjump"/>
            <a:extLst>
              <a:ext uri="{FF2B5EF4-FFF2-40B4-BE49-F238E27FC236}">
                <a16:creationId xmlns:a16="http://schemas.microsoft.com/office/drawing/2014/main" id="{85B4D005-019A-4ED1-898C-C73376962A97}"/>
              </a:ext>
            </a:extLst>
          </p:cNvPr>
          <p:cNvSpPr/>
          <p:nvPr/>
        </p:nvSpPr>
        <p:spPr>
          <a:xfrm>
            <a:off x="-175846" y="0"/>
            <a:ext cx="7666892" cy="104804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66C5158B-3CA6-40F5-A618-92C613A370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8411" y="6408163"/>
            <a:ext cx="1118052" cy="1118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246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8">
            <a:hlinkClick r:id="rId3" action="ppaction://hlinksldjump"/>
            <a:extLst>
              <a:ext uri="{FF2B5EF4-FFF2-40B4-BE49-F238E27FC236}">
                <a16:creationId xmlns:a16="http://schemas.microsoft.com/office/drawing/2014/main" id="{AAFA321D-4A4C-479E-A514-0E7C14C87FD1}"/>
              </a:ext>
            </a:extLst>
          </p:cNvPr>
          <p:cNvSpPr/>
          <p:nvPr/>
        </p:nvSpPr>
        <p:spPr>
          <a:xfrm>
            <a:off x="-175846" y="0"/>
            <a:ext cx="7666892" cy="104804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noFill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CAA1BDE0-AB86-47C5-9C2B-75D6CD097E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8131" y="6495344"/>
            <a:ext cx="2438611" cy="841321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44BBF715-E973-4E68-8A4D-CDD7C759CD6D}"/>
              </a:ext>
            </a:extLst>
          </p:cNvPr>
          <p:cNvSpPr txBox="1"/>
          <p:nvPr/>
        </p:nvSpPr>
        <p:spPr>
          <a:xfrm>
            <a:off x="2115054" y="3497302"/>
            <a:ext cx="25507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Evento programmato</a:t>
            </a:r>
          </a:p>
        </p:txBody>
      </p:sp>
      <p:sp>
        <p:nvSpPr>
          <p:cNvPr id="7" name="Ovale 6">
            <a:extLst>
              <a:ext uri="{FF2B5EF4-FFF2-40B4-BE49-F238E27FC236}">
                <a16:creationId xmlns:a16="http://schemas.microsoft.com/office/drawing/2014/main" id="{469AE398-8F7F-4DD4-B368-87E0F23F8192}"/>
              </a:ext>
            </a:extLst>
          </p:cNvPr>
          <p:cNvSpPr/>
          <p:nvPr/>
        </p:nvSpPr>
        <p:spPr>
          <a:xfrm>
            <a:off x="3296724" y="5277379"/>
            <a:ext cx="93695" cy="887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073CB675-48FC-4CA7-B594-AF63CEBAC3FC}"/>
              </a:ext>
            </a:extLst>
          </p:cNvPr>
          <p:cNvSpPr txBox="1"/>
          <p:nvPr/>
        </p:nvSpPr>
        <p:spPr>
          <a:xfrm>
            <a:off x="4505404" y="5192712"/>
            <a:ext cx="6826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val="3505607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6" presetClass="emph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0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0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1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0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2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820"/>
                            </p:stCondLst>
                            <p:childTnLst>
                              <p:par>
                                <p:cTn id="16" presetID="16" presetClass="emph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340"/>
                            </p:stCondLst>
                            <p:childTnLst>
                              <p:par>
                                <p:cTn id="21" presetID="16" presetClass="emph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22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0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3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0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4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hlinkClick r:id="rId3" action="ppaction://hlinksldjump"/>
            <a:extLst>
              <a:ext uri="{FF2B5EF4-FFF2-40B4-BE49-F238E27FC236}">
                <a16:creationId xmlns:a16="http://schemas.microsoft.com/office/drawing/2014/main" id="{1F0D51D5-5D17-454F-9D8A-C4D736F0CFE0}"/>
              </a:ext>
            </a:extLst>
          </p:cNvPr>
          <p:cNvSpPr/>
          <p:nvPr/>
        </p:nvSpPr>
        <p:spPr>
          <a:xfrm>
            <a:off x="-175846" y="0"/>
            <a:ext cx="7666892" cy="104804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602FC0DC-5857-402F-8AE2-DDF97FCA05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0034" y="6803857"/>
            <a:ext cx="974806" cy="974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170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hlinkClick r:id="rId3" action="ppaction://hlinksldjump"/>
            <a:extLst>
              <a:ext uri="{FF2B5EF4-FFF2-40B4-BE49-F238E27FC236}">
                <a16:creationId xmlns:a16="http://schemas.microsoft.com/office/drawing/2014/main" id="{AE416389-DEA2-469E-84C9-FFA6470B5B07}"/>
              </a:ext>
            </a:extLst>
          </p:cNvPr>
          <p:cNvSpPr/>
          <p:nvPr/>
        </p:nvSpPr>
        <p:spPr>
          <a:xfrm>
            <a:off x="-175846" y="0"/>
            <a:ext cx="7666892" cy="104804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noFill/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D7FE8CA7-B071-471F-B492-0298ACD4F126}"/>
              </a:ext>
            </a:extLst>
          </p:cNvPr>
          <p:cNvSpPr txBox="1"/>
          <p:nvPr/>
        </p:nvSpPr>
        <p:spPr>
          <a:xfrm>
            <a:off x="1968500" y="4399559"/>
            <a:ext cx="2692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>
                <a:latin typeface="Roboto" panose="02000000000000000000" pitchFamily="2" charset="0"/>
                <a:ea typeface="Roboto" panose="02000000000000000000" pitchFamily="2" charset="0"/>
              </a:rPr>
              <a:t>Evento programmato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6108E383-C6A6-42C1-8987-DD4318E892FA}"/>
              </a:ext>
            </a:extLst>
          </p:cNvPr>
          <p:cNvSpPr txBox="1"/>
          <p:nvPr/>
        </p:nvSpPr>
        <p:spPr>
          <a:xfrm>
            <a:off x="1968500" y="4624147"/>
            <a:ext cx="1981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Everyday 16:00</a:t>
            </a:r>
          </a:p>
        </p:txBody>
      </p:sp>
    </p:spTree>
    <p:extLst>
      <p:ext uri="{BB962C8B-B14F-4D97-AF65-F5344CB8AC3E}">
        <p14:creationId xmlns:p14="http://schemas.microsoft.com/office/powerpoint/2010/main" val="16601609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hlinkClick r:id="rId3" action="ppaction://hlinksldjump"/>
            <a:extLst>
              <a:ext uri="{FF2B5EF4-FFF2-40B4-BE49-F238E27FC236}">
                <a16:creationId xmlns:a16="http://schemas.microsoft.com/office/drawing/2014/main" id="{960B179B-040F-48C1-B00A-E1AD2BBB9281}"/>
              </a:ext>
            </a:extLst>
          </p:cNvPr>
          <p:cNvSpPr/>
          <p:nvPr/>
        </p:nvSpPr>
        <p:spPr>
          <a:xfrm>
            <a:off x="-175846" y="0"/>
            <a:ext cx="7666892" cy="104804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0D133739-721B-4314-A0A1-F7CD1FDE2C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522" y="8144142"/>
            <a:ext cx="974806" cy="974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489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7">
            <a:hlinkClick r:id="rId3" action="ppaction://hlinksldjump"/>
            <a:extLst>
              <a:ext uri="{FF2B5EF4-FFF2-40B4-BE49-F238E27FC236}">
                <a16:creationId xmlns:a16="http://schemas.microsoft.com/office/drawing/2014/main" id="{18838E06-9289-4AF4-9006-30A933A2644C}"/>
              </a:ext>
            </a:extLst>
          </p:cNvPr>
          <p:cNvSpPr/>
          <p:nvPr/>
        </p:nvSpPr>
        <p:spPr>
          <a:xfrm>
            <a:off x="-175846" y="0"/>
            <a:ext cx="7666892" cy="104804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noFill/>
            </a:endParaRPr>
          </a:p>
        </p:txBody>
      </p:sp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20EF65E9-146B-417B-A341-A6DD869F8C99}"/>
              </a:ext>
            </a:extLst>
          </p:cNvPr>
          <p:cNvSpPr/>
          <p:nvPr/>
        </p:nvSpPr>
        <p:spPr>
          <a:xfrm>
            <a:off x="2499172" y="5192712"/>
            <a:ext cx="2256529" cy="695739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 Black" panose="02000000000000000000" pitchFamily="2" charset="0"/>
                <a:ea typeface="Roboto Black" panose="02000000000000000000" pitchFamily="2" charset="0"/>
              </a:rPr>
              <a:t>Eventi</a:t>
            </a:r>
          </a:p>
        </p:txBody>
      </p: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392E452A-D78B-4AAE-9B42-972FEC6F822F}"/>
              </a:ext>
            </a:extLst>
          </p:cNvPr>
          <p:cNvSpPr/>
          <p:nvPr/>
        </p:nvSpPr>
        <p:spPr>
          <a:xfrm>
            <a:off x="2499172" y="6623069"/>
            <a:ext cx="2256529" cy="695739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 Black" panose="02000000000000000000" pitchFamily="2" charset="0"/>
                <a:ea typeface="Roboto Black" panose="02000000000000000000" pitchFamily="2" charset="0"/>
              </a:rPr>
              <a:t>Ricordi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059961CF-D272-471A-B22F-E7B129C80F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557" y="2469246"/>
            <a:ext cx="2203757" cy="2203757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B1777EB6-AA42-4727-9048-ECF68AEA5A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3050" y="1976131"/>
            <a:ext cx="1288774" cy="377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384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hlinkClick r:id="rId3" action="ppaction://hlinksldjump"/>
            <a:extLst>
              <a:ext uri="{FF2B5EF4-FFF2-40B4-BE49-F238E27FC236}">
                <a16:creationId xmlns:a16="http://schemas.microsoft.com/office/drawing/2014/main" id="{4C2700E5-314F-4FED-8E57-0AB021353146}"/>
              </a:ext>
            </a:extLst>
          </p:cNvPr>
          <p:cNvSpPr/>
          <p:nvPr/>
        </p:nvSpPr>
        <p:spPr>
          <a:xfrm>
            <a:off x="2408237" y="5110650"/>
            <a:ext cx="2438400" cy="8329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Rettangolo 4">
            <a:hlinkClick r:id="rId4" action="ppaction://hlinksldjump"/>
            <a:extLst>
              <a:ext uri="{FF2B5EF4-FFF2-40B4-BE49-F238E27FC236}">
                <a16:creationId xmlns:a16="http://schemas.microsoft.com/office/drawing/2014/main" id="{891C799D-4ECF-4F7E-B439-F3756F0FF4E3}"/>
              </a:ext>
            </a:extLst>
          </p:cNvPr>
          <p:cNvSpPr/>
          <p:nvPr/>
        </p:nvSpPr>
        <p:spPr>
          <a:xfrm>
            <a:off x="2408237" y="6601216"/>
            <a:ext cx="2438400" cy="8329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245141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B0698A85-74A2-4C75-9B56-488BF8B401E2}"/>
              </a:ext>
            </a:extLst>
          </p:cNvPr>
          <p:cNvSpPr/>
          <p:nvPr/>
        </p:nvSpPr>
        <p:spPr>
          <a:xfrm>
            <a:off x="2499171" y="6973797"/>
            <a:ext cx="2256529" cy="695739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 Black" panose="02000000000000000000" pitchFamily="2" charset="0"/>
                <a:ea typeface="Roboto Black" panose="02000000000000000000" pitchFamily="2" charset="0"/>
              </a:rPr>
              <a:t>Inserisci</a:t>
            </a:r>
          </a:p>
        </p:txBody>
      </p:sp>
      <p:pic>
        <p:nvPicPr>
          <p:cNvPr id="5" name="Elemento grafico 4">
            <a:extLst>
              <a:ext uri="{FF2B5EF4-FFF2-40B4-BE49-F238E27FC236}">
                <a16:creationId xmlns:a16="http://schemas.microsoft.com/office/drawing/2014/main" id="{3898997C-457F-4612-9101-55E4DF898E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83498" y="7952601"/>
            <a:ext cx="687877" cy="687877"/>
          </a:xfrm>
          <a:prstGeom prst="rect">
            <a:avLst/>
          </a:prstGeom>
        </p:spPr>
      </p:pic>
      <p:sp>
        <p:nvSpPr>
          <p:cNvPr id="6" name="Rettangolo 5">
            <a:hlinkClick r:id="rId5" action="ppaction://hlinksldjump"/>
            <a:extLst>
              <a:ext uri="{FF2B5EF4-FFF2-40B4-BE49-F238E27FC236}">
                <a16:creationId xmlns:a16="http://schemas.microsoft.com/office/drawing/2014/main" id="{4D0D02FA-F6B9-4330-B810-B52543D31A59}"/>
              </a:ext>
            </a:extLst>
          </p:cNvPr>
          <p:cNvSpPr/>
          <p:nvPr/>
        </p:nvSpPr>
        <p:spPr>
          <a:xfrm>
            <a:off x="-175846" y="0"/>
            <a:ext cx="7666892" cy="104804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19638383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hlinkClick r:id="rId3" action="ppaction://hlinksldjump"/>
            <a:extLst>
              <a:ext uri="{FF2B5EF4-FFF2-40B4-BE49-F238E27FC236}">
                <a16:creationId xmlns:a16="http://schemas.microsoft.com/office/drawing/2014/main" id="{79649D19-1725-46FC-93BF-BF82AFDE80C5}"/>
              </a:ext>
            </a:extLst>
          </p:cNvPr>
          <p:cNvSpPr/>
          <p:nvPr/>
        </p:nvSpPr>
        <p:spPr>
          <a:xfrm>
            <a:off x="-175846" y="0"/>
            <a:ext cx="7666892" cy="104804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E217F83D-A004-4679-8332-253A3F3A41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9809" y="3121206"/>
            <a:ext cx="1269841" cy="1269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970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7">
            <a:hlinkClick r:id="rId3" action="ppaction://hlinksldjump"/>
            <a:extLst>
              <a:ext uri="{FF2B5EF4-FFF2-40B4-BE49-F238E27FC236}">
                <a16:creationId xmlns:a16="http://schemas.microsoft.com/office/drawing/2014/main" id="{DB1E0F24-B701-438F-9467-0063CE3979BD}"/>
              </a:ext>
            </a:extLst>
          </p:cNvPr>
          <p:cNvSpPr/>
          <p:nvPr/>
        </p:nvSpPr>
        <p:spPr>
          <a:xfrm>
            <a:off x="-175846" y="0"/>
            <a:ext cx="7666892" cy="104804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37914573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0DF1D4F7-4A0C-425C-B5DC-04B6D50B22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5473" y="4673148"/>
            <a:ext cx="1516637" cy="1516637"/>
          </a:xfrm>
          <a:prstGeom prst="rect">
            <a:avLst/>
          </a:prstGeom>
        </p:spPr>
      </p:pic>
      <p:sp>
        <p:nvSpPr>
          <p:cNvPr id="6" name="Rettangolo 5">
            <a:hlinkClick r:id="rId4" action="ppaction://hlinksldjump"/>
            <a:extLst>
              <a:ext uri="{FF2B5EF4-FFF2-40B4-BE49-F238E27FC236}">
                <a16:creationId xmlns:a16="http://schemas.microsoft.com/office/drawing/2014/main" id="{07E88530-BECA-429F-BF00-DA810049D4E2}"/>
              </a:ext>
            </a:extLst>
          </p:cNvPr>
          <p:cNvSpPr/>
          <p:nvPr/>
        </p:nvSpPr>
        <p:spPr>
          <a:xfrm>
            <a:off x="-175846" y="0"/>
            <a:ext cx="7666892" cy="104804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584965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59AC0F7C-1745-4627-ABE3-22791A0D64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7596" y="5037688"/>
            <a:ext cx="1269841" cy="1269841"/>
          </a:xfrm>
          <a:prstGeom prst="rect">
            <a:avLst/>
          </a:prstGeom>
        </p:spPr>
      </p:pic>
      <p:sp>
        <p:nvSpPr>
          <p:cNvPr id="6" name="Rettangolo 5">
            <a:hlinkClick r:id="rId4" action="ppaction://hlinksldjump"/>
            <a:extLst>
              <a:ext uri="{FF2B5EF4-FFF2-40B4-BE49-F238E27FC236}">
                <a16:creationId xmlns:a16="http://schemas.microsoft.com/office/drawing/2014/main" id="{6C76EC3E-684C-4950-BEAD-ACB6398DD5F3}"/>
              </a:ext>
            </a:extLst>
          </p:cNvPr>
          <p:cNvSpPr/>
          <p:nvPr/>
        </p:nvSpPr>
        <p:spPr>
          <a:xfrm>
            <a:off x="-175846" y="0"/>
            <a:ext cx="7666892" cy="104804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3055830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hlinkClick r:id="rId3" action="ppaction://hlinksldjump"/>
            <a:extLst>
              <a:ext uri="{FF2B5EF4-FFF2-40B4-BE49-F238E27FC236}">
                <a16:creationId xmlns:a16="http://schemas.microsoft.com/office/drawing/2014/main" id="{BCCEDFFA-303D-42B2-AE85-73BA2EB4B556}"/>
              </a:ext>
            </a:extLst>
          </p:cNvPr>
          <p:cNvSpPr/>
          <p:nvPr/>
        </p:nvSpPr>
        <p:spPr>
          <a:xfrm>
            <a:off x="-175846" y="0"/>
            <a:ext cx="7666892" cy="104804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40829835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550C804B-275A-4C40-811B-C014EA0EF7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138" y="1968811"/>
            <a:ext cx="1100066" cy="1100066"/>
          </a:xfrm>
          <a:prstGeom prst="rect">
            <a:avLst/>
          </a:prstGeom>
        </p:spPr>
      </p:pic>
      <p:sp>
        <p:nvSpPr>
          <p:cNvPr id="6" name="Rettangolo 5">
            <a:hlinkClick r:id="rId4" action="ppaction://hlinksldjump"/>
            <a:extLst>
              <a:ext uri="{FF2B5EF4-FFF2-40B4-BE49-F238E27FC236}">
                <a16:creationId xmlns:a16="http://schemas.microsoft.com/office/drawing/2014/main" id="{058E9CEF-F221-4102-BBA9-7C619BED0A4E}"/>
              </a:ext>
            </a:extLst>
          </p:cNvPr>
          <p:cNvSpPr/>
          <p:nvPr/>
        </p:nvSpPr>
        <p:spPr>
          <a:xfrm>
            <a:off x="-175846" y="0"/>
            <a:ext cx="7666892" cy="104804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1407659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59AC0F7C-1745-4627-ABE3-22791A0D64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8922" y="5313261"/>
            <a:ext cx="1269841" cy="1269841"/>
          </a:xfrm>
          <a:prstGeom prst="rect">
            <a:avLst/>
          </a:prstGeom>
        </p:spPr>
      </p:pic>
      <p:sp>
        <p:nvSpPr>
          <p:cNvPr id="3" name="Rettangolo 2">
            <a:hlinkClick r:id="rId4" action="ppaction://hlinksldjump"/>
            <a:extLst>
              <a:ext uri="{FF2B5EF4-FFF2-40B4-BE49-F238E27FC236}">
                <a16:creationId xmlns:a16="http://schemas.microsoft.com/office/drawing/2014/main" id="{1456217C-F720-46CC-94AE-AAA22666030D}"/>
              </a:ext>
            </a:extLst>
          </p:cNvPr>
          <p:cNvSpPr/>
          <p:nvPr/>
        </p:nvSpPr>
        <p:spPr>
          <a:xfrm>
            <a:off x="-175846" y="0"/>
            <a:ext cx="7666892" cy="104804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3003436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860D64AA-099B-4475-8744-139E0F20C654}"/>
              </a:ext>
            </a:extLst>
          </p:cNvPr>
          <p:cNvSpPr/>
          <p:nvPr/>
        </p:nvSpPr>
        <p:spPr>
          <a:xfrm>
            <a:off x="2499171" y="6973797"/>
            <a:ext cx="2256529" cy="695739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 Black" panose="02000000000000000000" pitchFamily="2" charset="0"/>
                <a:ea typeface="Roboto Black" panose="02000000000000000000" pitchFamily="2" charset="0"/>
              </a:rPr>
              <a:t>Inserisci</a:t>
            </a:r>
          </a:p>
        </p:txBody>
      </p:sp>
      <p:pic>
        <p:nvPicPr>
          <p:cNvPr id="5" name="Elemento grafico 4">
            <a:extLst>
              <a:ext uri="{FF2B5EF4-FFF2-40B4-BE49-F238E27FC236}">
                <a16:creationId xmlns:a16="http://schemas.microsoft.com/office/drawing/2014/main" id="{155B2345-22A1-4B1F-BA14-3A67511EDB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83498" y="7952601"/>
            <a:ext cx="687877" cy="687877"/>
          </a:xfrm>
          <a:prstGeom prst="rect">
            <a:avLst/>
          </a:prstGeom>
        </p:spPr>
      </p:pic>
      <p:sp>
        <p:nvSpPr>
          <p:cNvPr id="6" name="Rettangolo 5">
            <a:extLst>
              <a:ext uri="{FF2B5EF4-FFF2-40B4-BE49-F238E27FC236}">
                <a16:creationId xmlns:a16="http://schemas.microsoft.com/office/drawing/2014/main" id="{4B346D73-DA0A-4216-9C45-02FDFB0DD823}"/>
              </a:ext>
            </a:extLst>
          </p:cNvPr>
          <p:cNvSpPr/>
          <p:nvPr/>
        </p:nvSpPr>
        <p:spPr>
          <a:xfrm>
            <a:off x="1853852" y="2367419"/>
            <a:ext cx="2117523" cy="202921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Rettangolo 6">
            <a:hlinkClick r:id="rId5" action="ppaction://hlinksldjump"/>
            <a:extLst>
              <a:ext uri="{FF2B5EF4-FFF2-40B4-BE49-F238E27FC236}">
                <a16:creationId xmlns:a16="http://schemas.microsoft.com/office/drawing/2014/main" id="{A420BFA2-CF9D-4CDB-9F7A-798A6ECA0707}"/>
              </a:ext>
            </a:extLst>
          </p:cNvPr>
          <p:cNvSpPr/>
          <p:nvPr/>
        </p:nvSpPr>
        <p:spPr>
          <a:xfrm>
            <a:off x="-175846" y="0"/>
            <a:ext cx="7666892" cy="104804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39335536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BAB0AA42-F3A7-4B94-BBC9-71D1696730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4314" y="7142060"/>
            <a:ext cx="1100066" cy="1100066"/>
          </a:xfrm>
          <a:prstGeom prst="rect">
            <a:avLst/>
          </a:prstGeom>
        </p:spPr>
      </p:pic>
      <p:sp>
        <p:nvSpPr>
          <p:cNvPr id="6" name="Rettangolo 5">
            <a:hlinkClick r:id="rId4" action="ppaction://hlinksldjump"/>
            <a:extLst>
              <a:ext uri="{FF2B5EF4-FFF2-40B4-BE49-F238E27FC236}">
                <a16:creationId xmlns:a16="http://schemas.microsoft.com/office/drawing/2014/main" id="{CEF004DC-0D3F-49D4-9C2A-24925789EB55}"/>
              </a:ext>
            </a:extLst>
          </p:cNvPr>
          <p:cNvSpPr/>
          <p:nvPr/>
        </p:nvSpPr>
        <p:spPr>
          <a:xfrm>
            <a:off x="-175846" y="0"/>
            <a:ext cx="7666892" cy="104804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5928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96E6DA29-C865-404F-AD4B-3BFD407805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58"/>
            <a:ext cx="7254875" cy="10377708"/>
          </a:xfrm>
          <a:prstGeom prst="rect">
            <a:avLst/>
          </a:prstGeom>
        </p:spPr>
      </p:pic>
      <p:sp>
        <p:nvSpPr>
          <p:cNvPr id="6" name="Rettangolo 5">
            <a:extLst>
              <a:ext uri="{FF2B5EF4-FFF2-40B4-BE49-F238E27FC236}">
                <a16:creationId xmlns:a16="http://schemas.microsoft.com/office/drawing/2014/main" id="{A5CE6BF7-B8D7-4A2F-B587-4ED2DB0B4445}"/>
              </a:ext>
            </a:extLst>
          </p:cNvPr>
          <p:cNvSpPr/>
          <p:nvPr/>
        </p:nvSpPr>
        <p:spPr>
          <a:xfrm>
            <a:off x="2768252" y="4121063"/>
            <a:ext cx="1265129" cy="425885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Rettangolo 6">
            <a:hlinkClick r:id="rId4" action="ppaction://hlinksldjump"/>
            <a:extLst>
              <a:ext uri="{FF2B5EF4-FFF2-40B4-BE49-F238E27FC236}">
                <a16:creationId xmlns:a16="http://schemas.microsoft.com/office/drawing/2014/main" id="{AC2E0063-FF28-4645-8591-1AAC94F646A8}"/>
              </a:ext>
            </a:extLst>
          </p:cNvPr>
          <p:cNvSpPr/>
          <p:nvPr/>
        </p:nvSpPr>
        <p:spPr>
          <a:xfrm>
            <a:off x="-175846" y="0"/>
            <a:ext cx="7666892" cy="104804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1880968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DFF60F4E-95A7-4147-A2DD-6BB5C753B6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58"/>
            <a:ext cx="7254875" cy="10377708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6128D7B9-8450-43A8-A76C-9203934916CC}"/>
              </a:ext>
            </a:extLst>
          </p:cNvPr>
          <p:cNvSpPr txBox="1"/>
          <p:nvPr/>
        </p:nvSpPr>
        <p:spPr>
          <a:xfrm>
            <a:off x="3279974" y="4884935"/>
            <a:ext cx="25507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Nipote</a:t>
            </a:r>
          </a:p>
        </p:txBody>
      </p:sp>
      <p:sp>
        <p:nvSpPr>
          <p:cNvPr id="7" name="Rettangolo 6">
            <a:hlinkClick r:id="rId4" action="ppaction://hlinksldjump"/>
            <a:extLst>
              <a:ext uri="{FF2B5EF4-FFF2-40B4-BE49-F238E27FC236}">
                <a16:creationId xmlns:a16="http://schemas.microsoft.com/office/drawing/2014/main" id="{2AED0578-6921-40D3-959D-0CBEEAA3EEF3}"/>
              </a:ext>
            </a:extLst>
          </p:cNvPr>
          <p:cNvSpPr/>
          <p:nvPr/>
        </p:nvSpPr>
        <p:spPr>
          <a:xfrm>
            <a:off x="-175846" y="0"/>
            <a:ext cx="7666892" cy="104804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1769879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6" presetClass="emph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0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0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1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0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2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D63D9DA9-5C57-4025-811A-D8AF759905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1349" y="5588832"/>
            <a:ext cx="912176" cy="912176"/>
          </a:xfrm>
          <a:prstGeom prst="rect">
            <a:avLst/>
          </a:prstGeom>
        </p:spPr>
      </p:pic>
      <p:sp>
        <p:nvSpPr>
          <p:cNvPr id="6" name="Rettangolo 5">
            <a:hlinkClick r:id="rId4" action="ppaction://hlinksldjump"/>
            <a:extLst>
              <a:ext uri="{FF2B5EF4-FFF2-40B4-BE49-F238E27FC236}">
                <a16:creationId xmlns:a16="http://schemas.microsoft.com/office/drawing/2014/main" id="{770BE71E-696C-43A0-9780-2C8A2AB5D05D}"/>
              </a:ext>
            </a:extLst>
          </p:cNvPr>
          <p:cNvSpPr/>
          <p:nvPr/>
        </p:nvSpPr>
        <p:spPr>
          <a:xfrm>
            <a:off x="-175846" y="0"/>
            <a:ext cx="7666892" cy="104804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270405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hlinkClick r:id="rId3" action="ppaction://hlinksldjump"/>
            <a:extLst>
              <a:ext uri="{FF2B5EF4-FFF2-40B4-BE49-F238E27FC236}">
                <a16:creationId xmlns:a16="http://schemas.microsoft.com/office/drawing/2014/main" id="{D4586664-24F5-42E8-8F99-FE6387F5ED3E}"/>
              </a:ext>
            </a:extLst>
          </p:cNvPr>
          <p:cNvSpPr/>
          <p:nvPr/>
        </p:nvSpPr>
        <p:spPr>
          <a:xfrm>
            <a:off x="-175846" y="0"/>
            <a:ext cx="7666892" cy="104804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8381985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20EF65E9-146B-417B-A341-A6DD869F8C99}"/>
              </a:ext>
            </a:extLst>
          </p:cNvPr>
          <p:cNvSpPr/>
          <p:nvPr/>
        </p:nvSpPr>
        <p:spPr>
          <a:xfrm>
            <a:off x="2499172" y="5192712"/>
            <a:ext cx="2256529" cy="695739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 Black" panose="02000000000000000000" pitchFamily="2" charset="0"/>
                <a:ea typeface="Roboto Black" panose="02000000000000000000" pitchFamily="2" charset="0"/>
              </a:rPr>
              <a:t>Eventi</a:t>
            </a:r>
          </a:p>
        </p:txBody>
      </p: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392E452A-D78B-4AAE-9B42-972FEC6F822F}"/>
              </a:ext>
            </a:extLst>
          </p:cNvPr>
          <p:cNvSpPr/>
          <p:nvPr/>
        </p:nvSpPr>
        <p:spPr>
          <a:xfrm>
            <a:off x="2499172" y="6623069"/>
            <a:ext cx="2256529" cy="695739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 Black" panose="02000000000000000000" pitchFamily="2" charset="0"/>
                <a:ea typeface="Roboto Black" panose="02000000000000000000" pitchFamily="2" charset="0"/>
              </a:rPr>
              <a:t>Ricordi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059961CF-D272-471A-B22F-E7B129C80F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557" y="2469246"/>
            <a:ext cx="2203757" cy="2203757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B1777EB6-AA42-4727-9048-ECF68AEA5A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3050" y="1976131"/>
            <a:ext cx="1288774" cy="377641"/>
          </a:xfrm>
          <a:prstGeom prst="rect">
            <a:avLst/>
          </a:prstGeom>
        </p:spPr>
      </p:pic>
      <p:sp>
        <p:nvSpPr>
          <p:cNvPr id="8" name="Rettangolo 7">
            <a:hlinkClick r:id="rId5" action="ppaction://hlinksldjump"/>
            <a:extLst>
              <a:ext uri="{FF2B5EF4-FFF2-40B4-BE49-F238E27FC236}">
                <a16:creationId xmlns:a16="http://schemas.microsoft.com/office/drawing/2014/main" id="{18838E06-9289-4AF4-9006-30A933A2644C}"/>
              </a:ext>
            </a:extLst>
          </p:cNvPr>
          <p:cNvSpPr/>
          <p:nvPr/>
        </p:nvSpPr>
        <p:spPr>
          <a:xfrm>
            <a:off x="-175846" y="0"/>
            <a:ext cx="7666892" cy="104804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4156482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CDB96CAA-6D46-4C51-9E2A-00BE9FD027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6631" y="8106565"/>
            <a:ext cx="1269841" cy="1269841"/>
          </a:xfrm>
          <a:prstGeom prst="rect">
            <a:avLst/>
          </a:prstGeom>
        </p:spPr>
      </p:pic>
      <p:sp>
        <p:nvSpPr>
          <p:cNvPr id="6" name="Rettangolo 5">
            <a:hlinkClick r:id="rId4" action="ppaction://hlinksldjump"/>
            <a:extLst>
              <a:ext uri="{FF2B5EF4-FFF2-40B4-BE49-F238E27FC236}">
                <a16:creationId xmlns:a16="http://schemas.microsoft.com/office/drawing/2014/main" id="{DE7712BC-3908-471D-B322-C7735FB7EE57}"/>
              </a:ext>
            </a:extLst>
          </p:cNvPr>
          <p:cNvSpPr/>
          <p:nvPr/>
        </p:nvSpPr>
        <p:spPr>
          <a:xfrm>
            <a:off x="-175846" y="0"/>
            <a:ext cx="7666892" cy="104804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30677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hlinkClick r:id="rId3" action="ppaction://hlinksldjump"/>
            <a:extLst>
              <a:ext uri="{FF2B5EF4-FFF2-40B4-BE49-F238E27FC236}">
                <a16:creationId xmlns:a16="http://schemas.microsoft.com/office/drawing/2014/main" id="{4C2700E5-314F-4FED-8E57-0AB021353146}"/>
              </a:ext>
            </a:extLst>
          </p:cNvPr>
          <p:cNvSpPr/>
          <p:nvPr/>
        </p:nvSpPr>
        <p:spPr>
          <a:xfrm>
            <a:off x="2408237" y="5110650"/>
            <a:ext cx="2438400" cy="8329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Rettangolo 4">
            <a:hlinkClick r:id="rId4" action="ppaction://hlinksldjump"/>
            <a:extLst>
              <a:ext uri="{FF2B5EF4-FFF2-40B4-BE49-F238E27FC236}">
                <a16:creationId xmlns:a16="http://schemas.microsoft.com/office/drawing/2014/main" id="{891C799D-4ECF-4F7E-B439-F3756F0FF4E3}"/>
              </a:ext>
            </a:extLst>
          </p:cNvPr>
          <p:cNvSpPr/>
          <p:nvPr/>
        </p:nvSpPr>
        <p:spPr>
          <a:xfrm>
            <a:off x="2408237" y="6601216"/>
            <a:ext cx="2438400" cy="8329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851334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7FE6F1A9-AF86-45A8-A53B-190600AA2528}"/>
              </a:ext>
            </a:extLst>
          </p:cNvPr>
          <p:cNvSpPr txBox="1"/>
          <p:nvPr/>
        </p:nvSpPr>
        <p:spPr>
          <a:xfrm>
            <a:off x="1968500" y="2819400"/>
            <a:ext cx="2692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>
                <a:latin typeface="Roboto" panose="02000000000000000000" pitchFamily="2" charset="0"/>
                <a:ea typeface="Roboto" panose="02000000000000000000" pitchFamily="2" charset="0"/>
              </a:rPr>
              <a:t>Compleanno Andre Nipote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E777C7F6-F503-41E4-BCB2-634808BB07DD}"/>
              </a:ext>
            </a:extLst>
          </p:cNvPr>
          <p:cNvSpPr txBox="1"/>
          <p:nvPr/>
        </p:nvSpPr>
        <p:spPr>
          <a:xfrm>
            <a:off x="1968500" y="3065621"/>
            <a:ext cx="1981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23/06/2018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4D9843ED-CFA9-46D1-8BB2-521BE35B81E7}"/>
              </a:ext>
            </a:extLst>
          </p:cNvPr>
          <p:cNvSpPr txBox="1"/>
          <p:nvPr/>
        </p:nvSpPr>
        <p:spPr>
          <a:xfrm>
            <a:off x="4526731" y="2941021"/>
            <a:ext cx="8763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>
                <a:solidFill>
                  <a:srgbClr val="00B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DELETE</a:t>
            </a:r>
          </a:p>
        </p:txBody>
      </p:sp>
      <p:sp>
        <p:nvSpPr>
          <p:cNvPr id="16" name="Rettangolo 15">
            <a:hlinkClick r:id="rId3" action="ppaction://hlinksldjump"/>
            <a:extLst>
              <a:ext uri="{FF2B5EF4-FFF2-40B4-BE49-F238E27FC236}">
                <a16:creationId xmlns:a16="http://schemas.microsoft.com/office/drawing/2014/main" id="{C706D883-6435-406A-AE2D-BCACBEF32685}"/>
              </a:ext>
            </a:extLst>
          </p:cNvPr>
          <p:cNvSpPr/>
          <p:nvPr/>
        </p:nvSpPr>
        <p:spPr>
          <a:xfrm>
            <a:off x="-175846" y="0"/>
            <a:ext cx="7666892" cy="104804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F68E66CD-5074-4FC0-B52E-51640389ADEE}"/>
              </a:ext>
            </a:extLst>
          </p:cNvPr>
          <p:cNvSpPr txBox="1"/>
          <p:nvPr/>
        </p:nvSpPr>
        <p:spPr>
          <a:xfrm>
            <a:off x="4526731" y="3496968"/>
            <a:ext cx="8763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>
                <a:solidFill>
                  <a:srgbClr val="00B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DELETE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734DE715-AA72-44F4-9709-1A2A2894CD6C}"/>
              </a:ext>
            </a:extLst>
          </p:cNvPr>
          <p:cNvSpPr txBox="1"/>
          <p:nvPr/>
        </p:nvSpPr>
        <p:spPr>
          <a:xfrm>
            <a:off x="4526731" y="4052915"/>
            <a:ext cx="8763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>
                <a:solidFill>
                  <a:srgbClr val="00B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DELETE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F233B27C-485E-4784-8C48-2B7D3FD7050C}"/>
              </a:ext>
            </a:extLst>
          </p:cNvPr>
          <p:cNvSpPr txBox="1"/>
          <p:nvPr/>
        </p:nvSpPr>
        <p:spPr>
          <a:xfrm>
            <a:off x="4526731" y="4593689"/>
            <a:ext cx="8763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>
                <a:solidFill>
                  <a:srgbClr val="00B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DELETE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A1DAB2D1-55E6-4723-B1BB-537B845F4B6B}"/>
              </a:ext>
            </a:extLst>
          </p:cNvPr>
          <p:cNvSpPr txBox="1"/>
          <p:nvPr/>
        </p:nvSpPr>
        <p:spPr>
          <a:xfrm>
            <a:off x="1968500" y="3375347"/>
            <a:ext cx="2692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>
                <a:latin typeface="Roboto" panose="02000000000000000000" pitchFamily="2" charset="0"/>
                <a:ea typeface="Roboto" panose="02000000000000000000" pitchFamily="2" charset="0"/>
              </a:rPr>
              <a:t>Pillola Cuore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C4985FED-4FBF-4C28-9EA3-FE4367122008}"/>
              </a:ext>
            </a:extLst>
          </p:cNvPr>
          <p:cNvSpPr txBox="1"/>
          <p:nvPr/>
        </p:nvSpPr>
        <p:spPr>
          <a:xfrm>
            <a:off x="1968500" y="3599935"/>
            <a:ext cx="1981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Everyday 13:10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9888399-556F-4CE5-A36F-CC2837E9B3F5}"/>
              </a:ext>
            </a:extLst>
          </p:cNvPr>
          <p:cNvSpPr txBox="1"/>
          <p:nvPr/>
        </p:nvSpPr>
        <p:spPr>
          <a:xfrm>
            <a:off x="1968500" y="3931294"/>
            <a:ext cx="2692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>
                <a:latin typeface="Roboto" panose="02000000000000000000" pitchFamily="2" charset="0"/>
                <a:ea typeface="Roboto" panose="02000000000000000000" pitchFamily="2" charset="0"/>
              </a:rPr>
              <a:t>Med. Antiaritmico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E02EC224-5ED4-4106-BA54-1142A06ED27B}"/>
              </a:ext>
            </a:extLst>
          </p:cNvPr>
          <p:cNvSpPr txBox="1"/>
          <p:nvPr/>
        </p:nvSpPr>
        <p:spPr>
          <a:xfrm>
            <a:off x="1968500" y="4155882"/>
            <a:ext cx="1981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Everyday 19:30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F3AA12D8-2FAB-43E5-A68A-6C2F359FBEE3}"/>
              </a:ext>
            </a:extLst>
          </p:cNvPr>
          <p:cNvSpPr txBox="1"/>
          <p:nvPr/>
        </p:nvSpPr>
        <p:spPr>
          <a:xfrm>
            <a:off x="1968500" y="4487241"/>
            <a:ext cx="2692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>
                <a:latin typeface="Roboto" panose="02000000000000000000" pitchFamily="2" charset="0"/>
                <a:ea typeface="Roboto" panose="02000000000000000000" pitchFamily="2" charset="0"/>
              </a:rPr>
              <a:t>Recita Sofia Nipote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81CB490E-7A8C-419A-9D21-B1EEA6F7C36C}"/>
              </a:ext>
            </a:extLst>
          </p:cNvPr>
          <p:cNvSpPr txBox="1"/>
          <p:nvPr/>
        </p:nvSpPr>
        <p:spPr>
          <a:xfrm>
            <a:off x="1968500" y="4711829"/>
            <a:ext cx="1981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09/01/2018</a:t>
            </a:r>
          </a:p>
        </p:txBody>
      </p:sp>
      <p:pic>
        <p:nvPicPr>
          <p:cNvPr id="15" name="Elemento grafico 14">
            <a:extLst>
              <a:ext uri="{FF2B5EF4-FFF2-40B4-BE49-F238E27FC236}">
                <a16:creationId xmlns:a16="http://schemas.microsoft.com/office/drawing/2014/main" id="{326418F5-4E99-46FB-AA73-1E166B240D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83498" y="7952601"/>
            <a:ext cx="687877" cy="687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5457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84D4426B-A62F-48A3-B7C6-C902C87D4C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6704" y="2902963"/>
            <a:ext cx="707744" cy="707744"/>
          </a:xfrm>
          <a:prstGeom prst="rect">
            <a:avLst/>
          </a:prstGeom>
        </p:spPr>
      </p:pic>
      <p:sp>
        <p:nvSpPr>
          <p:cNvPr id="6" name="Rettangolo 5">
            <a:hlinkClick r:id="rId4" action="ppaction://hlinksldjump"/>
            <a:extLst>
              <a:ext uri="{FF2B5EF4-FFF2-40B4-BE49-F238E27FC236}">
                <a16:creationId xmlns:a16="http://schemas.microsoft.com/office/drawing/2014/main" id="{7D8E4889-8780-44E2-9CB9-F706D6018EF9}"/>
              </a:ext>
            </a:extLst>
          </p:cNvPr>
          <p:cNvSpPr/>
          <p:nvPr/>
        </p:nvSpPr>
        <p:spPr>
          <a:xfrm>
            <a:off x="-175846" y="0"/>
            <a:ext cx="7666892" cy="104804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2393469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6E415712-47A9-48D8-B77A-47D69775AD65}"/>
              </a:ext>
            </a:extLst>
          </p:cNvPr>
          <p:cNvSpPr/>
          <p:nvPr/>
        </p:nvSpPr>
        <p:spPr>
          <a:xfrm>
            <a:off x="2145323" y="3645877"/>
            <a:ext cx="3024554" cy="225083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6" name="Immagine 5">
            <a:hlinkClick r:id="rId3" action="ppaction://hlinksldjump"/>
            <a:extLst>
              <a:ext uri="{FF2B5EF4-FFF2-40B4-BE49-F238E27FC236}">
                <a16:creationId xmlns:a16="http://schemas.microsoft.com/office/drawing/2014/main" id="{799255C1-CB0B-4089-9BBC-81B4B0F3416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996" b="-5396"/>
          <a:stretch/>
        </p:blipFill>
        <p:spPr>
          <a:xfrm>
            <a:off x="2966907" y="5070143"/>
            <a:ext cx="1321060" cy="719793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1BD718FD-8D50-4AB8-BED5-861C00DE7FD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31"/>
          <a:stretch/>
        </p:blipFill>
        <p:spPr>
          <a:xfrm>
            <a:off x="2354798" y="4161692"/>
            <a:ext cx="2605604" cy="609600"/>
          </a:xfrm>
          <a:prstGeom prst="rect">
            <a:avLst/>
          </a:prstGeom>
        </p:spPr>
      </p:pic>
      <p:sp>
        <p:nvSpPr>
          <p:cNvPr id="8" name="Rettangolo 7">
            <a:hlinkClick r:id="rId5" action="ppaction://hlinksldjump"/>
            <a:extLst>
              <a:ext uri="{FF2B5EF4-FFF2-40B4-BE49-F238E27FC236}">
                <a16:creationId xmlns:a16="http://schemas.microsoft.com/office/drawing/2014/main" id="{DAC9E95E-00A3-4908-A40B-251FAF598B28}"/>
              </a:ext>
            </a:extLst>
          </p:cNvPr>
          <p:cNvSpPr/>
          <p:nvPr/>
        </p:nvSpPr>
        <p:spPr>
          <a:xfrm>
            <a:off x="-175846" y="0"/>
            <a:ext cx="7666892" cy="104804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4022353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hlinkClick r:id="rId3" action="ppaction://hlinksldjump"/>
            <a:extLst>
              <a:ext uri="{FF2B5EF4-FFF2-40B4-BE49-F238E27FC236}">
                <a16:creationId xmlns:a16="http://schemas.microsoft.com/office/drawing/2014/main" id="{9E6DC65F-344D-4866-B056-4F7909851D2D}"/>
              </a:ext>
            </a:extLst>
          </p:cNvPr>
          <p:cNvSpPr/>
          <p:nvPr/>
        </p:nvSpPr>
        <p:spPr>
          <a:xfrm>
            <a:off x="-175846" y="0"/>
            <a:ext cx="7666892" cy="104804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98AA9E62-B7CD-421F-839A-CE6A28BA88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2516" y="5192712"/>
            <a:ext cx="1269841" cy="1269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458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57F001AE-902D-453D-A22C-C79438A4BA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8389" y="2712296"/>
            <a:ext cx="3638095" cy="1819048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72D52710-8D42-4DF5-B608-4B4B0A62CE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3150" y="2825779"/>
            <a:ext cx="1466667" cy="466667"/>
          </a:xfrm>
          <a:prstGeom prst="rect">
            <a:avLst/>
          </a:prstGeom>
        </p:spPr>
      </p:pic>
      <p:sp>
        <p:nvSpPr>
          <p:cNvPr id="4" name="Rettangolo 3">
            <a:extLst>
              <a:ext uri="{FF2B5EF4-FFF2-40B4-BE49-F238E27FC236}">
                <a16:creationId xmlns:a16="http://schemas.microsoft.com/office/drawing/2014/main" id="{E0F4A757-D794-4B9C-A328-33B4DB81731D}"/>
              </a:ext>
            </a:extLst>
          </p:cNvPr>
          <p:cNvSpPr/>
          <p:nvPr/>
        </p:nvSpPr>
        <p:spPr>
          <a:xfrm>
            <a:off x="3469817" y="2825779"/>
            <a:ext cx="516029" cy="28083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Rettangolo 5">
            <a:hlinkClick r:id="rId5" action="ppaction://hlinksldjump"/>
            <a:extLst>
              <a:ext uri="{FF2B5EF4-FFF2-40B4-BE49-F238E27FC236}">
                <a16:creationId xmlns:a16="http://schemas.microsoft.com/office/drawing/2014/main" id="{887A0AF7-4BF0-43EF-88B6-B0D9A214616C}"/>
              </a:ext>
            </a:extLst>
          </p:cNvPr>
          <p:cNvSpPr/>
          <p:nvPr/>
        </p:nvSpPr>
        <p:spPr>
          <a:xfrm>
            <a:off x="-175846" y="0"/>
            <a:ext cx="7666892" cy="104804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268672320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713</TotalTime>
  <Words>35</Words>
  <Application>Microsoft Office PowerPoint</Application>
  <PresentationFormat>Personalizzato</PresentationFormat>
  <Paragraphs>23</Paragraphs>
  <Slides>30</Slides>
  <Notes>0</Notes>
  <HiddenSlides>0</HiddenSlides>
  <MMClips>0</MMClips>
  <ScaleCrop>false</ScaleCrop>
  <HeadingPairs>
    <vt:vector size="8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30</vt:i4>
      </vt:variant>
      <vt:variant>
        <vt:lpstr>Presentazioni personalizzate</vt:lpstr>
      </vt:variant>
      <vt:variant>
        <vt:i4>1</vt:i4>
      </vt:variant>
    </vt:vector>
  </HeadingPairs>
  <TitlesOfParts>
    <vt:vector size="37" baseType="lpstr">
      <vt:lpstr>Arial</vt:lpstr>
      <vt:lpstr>Calibri</vt:lpstr>
      <vt:lpstr>Calibri Light</vt:lpstr>
      <vt:lpstr>Roboto</vt:lpstr>
      <vt:lpstr>Roboto Black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personalizzata 1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Felice Napolitano</dc:creator>
  <cp:lastModifiedBy>Felice Napolitano</cp:lastModifiedBy>
  <cp:revision>31</cp:revision>
  <dcterms:created xsi:type="dcterms:W3CDTF">2017-12-19T21:13:55Z</dcterms:created>
  <dcterms:modified xsi:type="dcterms:W3CDTF">2017-12-20T20:11:14Z</dcterms:modified>
</cp:coreProperties>
</file>